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40"/>
  </p:notesMasterIdLst>
  <p:sldIdLst>
    <p:sldId id="367" r:id="rId2"/>
    <p:sldId id="393" r:id="rId3"/>
    <p:sldId id="321" r:id="rId4"/>
    <p:sldId id="324" r:id="rId5"/>
    <p:sldId id="404" r:id="rId6"/>
    <p:sldId id="326" r:id="rId7"/>
    <p:sldId id="390" r:id="rId8"/>
    <p:sldId id="398" r:id="rId9"/>
    <p:sldId id="364" r:id="rId10"/>
    <p:sldId id="394" r:id="rId11"/>
    <p:sldId id="328" r:id="rId12"/>
    <p:sldId id="384" r:id="rId13"/>
    <p:sldId id="375" r:id="rId14"/>
    <p:sldId id="376" r:id="rId15"/>
    <p:sldId id="351" r:id="rId16"/>
    <p:sldId id="352" r:id="rId17"/>
    <p:sldId id="402" r:id="rId18"/>
    <p:sldId id="339" r:id="rId19"/>
    <p:sldId id="366" r:id="rId20"/>
    <p:sldId id="286" r:id="rId21"/>
    <p:sldId id="345" r:id="rId22"/>
    <p:sldId id="396" r:id="rId23"/>
    <p:sldId id="348" r:id="rId24"/>
    <p:sldId id="349" r:id="rId25"/>
    <p:sldId id="350" r:id="rId26"/>
    <p:sldId id="382" r:id="rId27"/>
    <p:sldId id="401" r:id="rId28"/>
    <p:sldId id="395" r:id="rId29"/>
    <p:sldId id="406" r:id="rId30"/>
    <p:sldId id="408" r:id="rId31"/>
    <p:sldId id="399" r:id="rId32"/>
    <p:sldId id="411" r:id="rId33"/>
    <p:sldId id="409" r:id="rId34"/>
    <p:sldId id="410" r:id="rId35"/>
    <p:sldId id="379" r:id="rId36"/>
    <p:sldId id="380" r:id="rId37"/>
    <p:sldId id="381" r:id="rId38"/>
    <p:sldId id="38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29" autoAdjust="0"/>
  </p:normalViewPr>
  <p:slideViewPr>
    <p:cSldViewPr>
      <p:cViewPr varScale="1">
        <p:scale>
          <a:sx n="79" d="100"/>
          <a:sy n="79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6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24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7942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ikdörtgen 10"/>
          <p:cNvSpPr/>
          <p:nvPr/>
        </p:nvSpPr>
        <p:spPr>
          <a:xfrm>
            <a:off x="5508104" y="4581128"/>
            <a:ext cx="32403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Dila</a:t>
            </a:r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HOTLAR</a:t>
            </a:r>
            <a:endParaRPr lang="tr-T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Okul Psikolojik Danışmanı</a:t>
            </a:r>
            <a:endParaRPr lang="tr-T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11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15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16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</a:t>
            </a: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18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26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Sonları slaytları isteğe bağlı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2" name="Picture 4" descr="dinlediğiniz için 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"/>
            <a:ext cx="8712968" cy="6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0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8800" dirty="0" smtClean="0"/>
              <a:t>EK SLAYTLAR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48908551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nede 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  <a:p>
            <a:endParaRPr lang="tr-TR" sz="28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1304</Words>
  <Application>Microsoft Office PowerPoint</Application>
  <PresentationFormat>Ekran Gösterisi (4:3)</PresentationFormat>
  <Paragraphs>215</Paragraphs>
  <Slides>38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Century Schoolbook</vt:lpstr>
      <vt:lpstr>Times New Roman</vt:lpstr>
      <vt:lpstr>Trebuchet MS</vt:lpstr>
      <vt:lpstr>Wingdings</vt:lpstr>
      <vt:lpstr>Wingdings 2</vt:lpstr>
      <vt:lpstr>Cumba</vt:lpstr>
      <vt:lpstr>PowerPoint Sunusu</vt:lpstr>
      <vt:lpstr>VERİMLİ DERS ÇALIŞMA,</vt:lpstr>
      <vt:lpstr>NİÇİN OKULA GİDİYORUZ; AMACIMIZ NE?</vt:lpstr>
      <vt:lpstr>VERİMLİ DERS ÇALIŞMA YÖNTEMLERİ</vt:lpstr>
      <vt:lpstr>PowerPoint Sunusu</vt:lpstr>
      <vt:lpstr>AMAÇ –HEDEF BELİRLEME</vt:lpstr>
      <vt:lpstr>AMAÇ –HEDEF BELİRLEME</vt:lpstr>
      <vt:lpstr>AMAÇ  BELİRLEMEK NEDEN  ÖNEMLİDİR?</vt:lpstr>
      <vt:lpstr>PowerPoint Sunusu</vt:lpstr>
      <vt:lpstr>HEDEFE NASIL ULAŞILIR?</vt:lpstr>
      <vt:lpstr>DERSE HAZIRLIKLI GELME</vt:lpstr>
      <vt:lpstr>PowerPoint Sunusu</vt:lpstr>
      <vt:lpstr>PLANLI PROGRAMLI ÇALIŞMA</vt:lpstr>
      <vt:lpstr>PLANLI PROGRAMLI ÇALIŞMA</vt:lpstr>
      <vt:lpstr>TEKRAR</vt:lpstr>
      <vt:lpstr>Neden Düzenli Tekrar Yapmam Gerekiyor?</vt:lpstr>
      <vt:lpstr>PowerPoint Sunusu</vt:lpstr>
      <vt:lpstr>PowerPoint Sunusu</vt:lpstr>
      <vt:lpstr>PowerPoint Sunusu</vt:lpstr>
      <vt:lpstr>PowerPoint Sunusu</vt:lpstr>
      <vt:lpstr>ETKİLİ DİNLEME</vt:lpstr>
      <vt:lpstr>DERSİ, DERSTE DİNLEMEZSENİZ…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PowerPoint Sunusu</vt:lpstr>
      <vt:lpstr>PowerPoint Sunusu</vt:lpstr>
      <vt:lpstr>YAZILILARDA NELERE DİKKAT EDİLMELİ!</vt:lpstr>
      <vt:lpstr>DENEME SINAVLARINDA TEST ÇÖZME KURALLARI</vt:lpstr>
      <vt:lpstr>PowerPoint Sunusu</vt:lpstr>
      <vt:lpstr>PowerPoint Sunusu</vt:lpstr>
      <vt:lpstr>PowerPoint Sunusu</vt:lpstr>
      <vt:lpstr>PowerPoint Sunusu</vt:lpstr>
    </vt:vector>
  </TitlesOfParts>
  <Company>Rehberlik ve Araştırma Merkezi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Windows Kullanıcısı</cp:lastModifiedBy>
  <cp:revision>47</cp:revision>
  <cp:lastPrinted>1601-01-01T00:00:00Z</cp:lastPrinted>
  <dcterms:created xsi:type="dcterms:W3CDTF">2012-10-11T05:58:57Z</dcterms:created>
  <dcterms:modified xsi:type="dcterms:W3CDTF">2018-10-24T07:52:54Z</dcterms:modified>
</cp:coreProperties>
</file>